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8" roundtripDataSignature="AMtx7mhxS+2ODxEB/im7iuPMaGQafWlPq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GB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" name="Google Shape;78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5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5"/>
          <p:cNvSpPr txBox="1"/>
          <p:nvPr>
            <p:ph type="ctrTitle"/>
          </p:nvPr>
        </p:nvSpPr>
        <p:spPr>
          <a:xfrm>
            <a:off x="5372101" y="2736056"/>
            <a:ext cx="5874216" cy="18833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32B1"/>
              </a:buClr>
              <a:buSzPts val="4800"/>
              <a:buFont typeface="Calibri"/>
              <a:buNone/>
              <a:defRPr sz="4800">
                <a:solidFill>
                  <a:srgbClr val="0032B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5"/>
          <p:cNvSpPr txBox="1"/>
          <p:nvPr>
            <p:ph idx="1" type="subTitle"/>
          </p:nvPr>
        </p:nvSpPr>
        <p:spPr>
          <a:xfrm>
            <a:off x="5372101" y="4810336"/>
            <a:ext cx="5874215" cy="668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9BDD"/>
              </a:buClr>
              <a:buSzPts val="2136"/>
              <a:buFont typeface="Calibri"/>
              <a:buNone/>
              <a:defRPr b="0" i="0" sz="2400" u="none" cap="none" strike="noStrike">
                <a:solidFill>
                  <a:srgbClr val="009BD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780"/>
              <a:buFont typeface="Calibri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2"/>
              <a:buFont typeface="Calibri"/>
              <a:buNone/>
              <a:defRPr b="0" i="0" sz="1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24"/>
              <a:buFont typeface="Calibri"/>
              <a:buNone/>
              <a:defRPr b="0" i="0" sz="16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24"/>
              <a:buFont typeface="Calibri"/>
              <a:buNone/>
              <a:defRPr b="0" i="0" sz="16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pic>
        <p:nvPicPr>
          <p:cNvPr id="18" name="Google Shape;18;p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nal_Blank">
  <p:cSld name="Internal_Blank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6"/>
          <p:cNvSpPr txBox="1"/>
          <p:nvPr>
            <p:ph idx="10" type="dt"/>
          </p:nvPr>
        </p:nvSpPr>
        <p:spPr>
          <a:xfrm>
            <a:off x="4848" y="64928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6"/>
          <p:cNvSpPr txBox="1"/>
          <p:nvPr>
            <p:ph idx="11" type="ftr"/>
          </p:nvPr>
        </p:nvSpPr>
        <p:spPr>
          <a:xfrm>
            <a:off x="4036218" y="6496699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6"/>
          <p:cNvSpPr txBox="1"/>
          <p:nvPr>
            <p:ph idx="12" type="sldNum"/>
          </p:nvPr>
        </p:nvSpPr>
        <p:spPr>
          <a:xfrm>
            <a:off x="9439189" y="646177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23" name="Google Shape;23;p6"/>
          <p:cNvSpPr txBox="1"/>
          <p:nvPr>
            <p:ph type="title"/>
          </p:nvPr>
        </p:nvSpPr>
        <p:spPr>
          <a:xfrm>
            <a:off x="4036218" y="315120"/>
            <a:ext cx="7885424" cy="29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nal-3">
  <p:cSld name="Internal-3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7"/>
          <p:cNvSpPr txBox="1"/>
          <p:nvPr>
            <p:ph idx="1" type="body"/>
          </p:nvPr>
        </p:nvSpPr>
        <p:spPr>
          <a:xfrm>
            <a:off x="838200" y="2754312"/>
            <a:ext cx="10515600" cy="33750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6842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32B1"/>
              </a:buClr>
              <a:buSzPts val="2492"/>
              <a:buFont typeface="Calibri"/>
              <a:buChar char="•"/>
              <a:defRPr b="0" i="0" sz="2800" u="none" cap="none" strike="noStrike">
                <a:solidFill>
                  <a:srgbClr val="17161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64236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32B1"/>
              </a:buClr>
              <a:buSzPts val="2136"/>
              <a:buFont typeface="Calibri"/>
              <a:buChar char="•"/>
              <a:defRPr b="0" i="0" sz="2400" u="none" cap="none" strike="noStrike">
                <a:solidFill>
                  <a:srgbClr val="17161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163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32B1"/>
              </a:buClr>
              <a:buSzPts val="1780"/>
              <a:buFont typeface="Calibri"/>
              <a:buChar char="•"/>
              <a:defRPr b="0" i="0" sz="2000" u="none" cap="none" strike="noStrike">
                <a:solidFill>
                  <a:srgbClr val="17161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0327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32B1"/>
              </a:buClr>
              <a:buSzPts val="1602"/>
              <a:buFont typeface="Calibri"/>
              <a:buChar char="•"/>
              <a:defRPr b="0" i="0" sz="1800" u="none" cap="none" strike="noStrike">
                <a:solidFill>
                  <a:srgbClr val="171616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0327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32B1"/>
              </a:buClr>
              <a:buSzPts val="1602"/>
              <a:buFont typeface="Calibri"/>
              <a:buChar char="•"/>
              <a:defRPr b="0" i="0" sz="1800" u="none" cap="none" strike="noStrike">
                <a:solidFill>
                  <a:srgbClr val="171616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6" name="Google Shape;26;p7"/>
          <p:cNvSpPr txBox="1"/>
          <p:nvPr>
            <p:ph idx="10" type="dt"/>
          </p:nvPr>
        </p:nvSpPr>
        <p:spPr>
          <a:xfrm>
            <a:off x="2467" y="647196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7"/>
          <p:cNvSpPr txBox="1"/>
          <p:nvPr>
            <p:ph idx="11" type="ftr"/>
          </p:nvPr>
        </p:nvSpPr>
        <p:spPr>
          <a:xfrm>
            <a:off x="4038600" y="647196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7"/>
          <p:cNvSpPr txBox="1"/>
          <p:nvPr>
            <p:ph idx="12" type="sldNum"/>
          </p:nvPr>
        </p:nvSpPr>
        <p:spPr>
          <a:xfrm>
            <a:off x="9427283" y="647196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29" name="Google Shape;29;p7"/>
          <p:cNvSpPr txBox="1"/>
          <p:nvPr>
            <p:ph type="title"/>
          </p:nvPr>
        </p:nvSpPr>
        <p:spPr>
          <a:xfrm>
            <a:off x="3964780" y="236539"/>
            <a:ext cx="8074819" cy="477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7"/>
          <p:cNvSpPr txBox="1"/>
          <p:nvPr>
            <p:ph idx="2" type="body"/>
          </p:nvPr>
        </p:nvSpPr>
        <p:spPr>
          <a:xfrm>
            <a:off x="838200" y="1340919"/>
            <a:ext cx="10515600" cy="10675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32B1"/>
              </a:buClr>
              <a:buSzPts val="2492"/>
              <a:buFont typeface="Calibri"/>
              <a:buNone/>
              <a:defRPr b="0" i="0" sz="2800" u="none" cap="none" strike="noStrike">
                <a:solidFill>
                  <a:srgbClr val="0032B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71616"/>
              </a:buClr>
              <a:buSzPts val="2136"/>
              <a:buFont typeface="Calibri"/>
              <a:buNone/>
              <a:defRPr b="0" i="0" sz="2400" u="none" cap="none" strike="noStrike">
                <a:solidFill>
                  <a:srgbClr val="17161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71616"/>
              </a:buClr>
              <a:buSzPts val="1780"/>
              <a:buFont typeface="Calibri"/>
              <a:buNone/>
              <a:defRPr b="0" i="0" sz="2000" u="none" cap="none" strike="noStrike">
                <a:solidFill>
                  <a:srgbClr val="17161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71616"/>
              </a:buClr>
              <a:buSzPts val="1602"/>
              <a:buFont typeface="Calibri"/>
              <a:buNone/>
              <a:defRPr b="0" i="0" sz="1800" u="none" cap="none" strike="noStrike">
                <a:solidFill>
                  <a:srgbClr val="171616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71616"/>
              </a:buClr>
              <a:buSzPts val="1602"/>
              <a:buFont typeface="Calibri"/>
              <a:buNone/>
              <a:defRPr b="0" i="0" sz="1800" u="none" cap="none" strike="noStrike">
                <a:solidFill>
                  <a:srgbClr val="171616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Internal-3">
  <p:cSld name="1_Internal-3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8"/>
          <p:cNvSpPr txBox="1"/>
          <p:nvPr>
            <p:ph idx="1" type="body"/>
          </p:nvPr>
        </p:nvSpPr>
        <p:spPr>
          <a:xfrm>
            <a:off x="838200" y="1528763"/>
            <a:ext cx="10515600" cy="46005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6842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71616"/>
              </a:buClr>
              <a:buSzPts val="2492"/>
              <a:buFont typeface="Calibri"/>
              <a:buChar char="•"/>
              <a:defRPr b="0" i="0" sz="2800" u="none" cap="none" strike="noStrike">
                <a:solidFill>
                  <a:srgbClr val="17161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64236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71616"/>
              </a:buClr>
              <a:buSzPts val="2136"/>
              <a:buFont typeface="Calibri"/>
              <a:buChar char="•"/>
              <a:defRPr b="0" i="0" sz="2400" u="none" cap="none" strike="noStrike">
                <a:solidFill>
                  <a:srgbClr val="17161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163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71616"/>
              </a:buClr>
              <a:buSzPts val="1780"/>
              <a:buFont typeface="Calibri"/>
              <a:buChar char="•"/>
              <a:defRPr b="0" i="0" sz="2000" u="none" cap="none" strike="noStrike">
                <a:solidFill>
                  <a:srgbClr val="17161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0327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71616"/>
              </a:buClr>
              <a:buSzPts val="1602"/>
              <a:buFont typeface="Calibri"/>
              <a:buChar char="•"/>
              <a:defRPr b="0" i="0" sz="1800" u="none" cap="none" strike="noStrike">
                <a:solidFill>
                  <a:srgbClr val="171616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0327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71616"/>
              </a:buClr>
              <a:buSzPts val="1602"/>
              <a:buFont typeface="Calibri"/>
              <a:buChar char="•"/>
              <a:defRPr b="0" i="0" sz="1800" u="none" cap="none" strike="noStrike">
                <a:solidFill>
                  <a:srgbClr val="171616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3" name="Google Shape;33;p8"/>
          <p:cNvSpPr txBox="1"/>
          <p:nvPr>
            <p:ph idx="10" type="dt"/>
          </p:nvPr>
        </p:nvSpPr>
        <p:spPr>
          <a:xfrm>
            <a:off x="2467" y="647196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8"/>
          <p:cNvSpPr txBox="1"/>
          <p:nvPr>
            <p:ph idx="11" type="ftr"/>
          </p:nvPr>
        </p:nvSpPr>
        <p:spPr>
          <a:xfrm>
            <a:off x="4038600" y="647196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9427283" y="647196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36" name="Google Shape;36;p8"/>
          <p:cNvSpPr txBox="1"/>
          <p:nvPr>
            <p:ph type="title"/>
          </p:nvPr>
        </p:nvSpPr>
        <p:spPr>
          <a:xfrm>
            <a:off x="4038600" y="236539"/>
            <a:ext cx="8001000" cy="477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nal-5">
  <p:cSld name="Internal-5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9"/>
          <p:cNvSpPr txBox="1"/>
          <p:nvPr>
            <p:ph idx="1" type="body"/>
          </p:nvPr>
        </p:nvSpPr>
        <p:spPr>
          <a:xfrm>
            <a:off x="5204620" y="1251743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9448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71616"/>
              </a:buClr>
              <a:buSzPts val="2848"/>
              <a:buFont typeface="Calibri"/>
              <a:buChar char="•"/>
              <a:defRPr b="0" i="0" sz="3200" u="none" cap="none" strike="noStrike">
                <a:solidFill>
                  <a:srgbClr val="17161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6842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71616"/>
              </a:buClr>
              <a:buSzPts val="2492"/>
              <a:buFont typeface="Calibri"/>
              <a:buChar char="•"/>
              <a:defRPr b="0" i="0" sz="2800" u="none" cap="none" strike="noStrike">
                <a:solidFill>
                  <a:srgbClr val="17161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64236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71616"/>
              </a:buClr>
              <a:buSzPts val="2136"/>
              <a:buFont typeface="Calibri"/>
              <a:buChar char="•"/>
              <a:defRPr b="0" i="0" sz="2400" u="none" cap="none" strike="noStrike">
                <a:solidFill>
                  <a:srgbClr val="17161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163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71616"/>
              </a:buClr>
              <a:buSzPts val="1780"/>
              <a:buFont typeface="Calibri"/>
              <a:buChar char="•"/>
              <a:defRPr b="0" i="0" sz="2000" u="none" cap="none" strike="noStrike">
                <a:solidFill>
                  <a:srgbClr val="171616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163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71616"/>
              </a:buClr>
              <a:buSzPts val="1780"/>
              <a:buFont typeface="Calibri"/>
              <a:buChar char="•"/>
              <a:defRPr b="0" i="0" sz="2000" u="none" cap="none" strike="noStrike">
                <a:solidFill>
                  <a:srgbClr val="171616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861220" y="1251744"/>
            <a:ext cx="3932237" cy="48815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71616"/>
              </a:buClr>
              <a:buSzPts val="1424"/>
              <a:buFont typeface="Calibri"/>
              <a:buNone/>
              <a:defRPr b="0" i="0" sz="1600" u="none" cap="none" strike="noStrike">
                <a:solidFill>
                  <a:srgbClr val="17161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46"/>
              <a:buFont typeface="Calibri"/>
              <a:buNone/>
              <a:defRPr b="0" i="0" sz="14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068"/>
              <a:buFont typeface="Calibri"/>
              <a:buNone/>
              <a:defRPr b="0" i="0" sz="12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890"/>
              <a:buFont typeface="Calibri"/>
              <a:buNone/>
              <a:defRPr b="0" i="0" sz="1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890"/>
              <a:buFont typeface="Calibri"/>
              <a:buNone/>
              <a:defRPr b="0" i="0" sz="1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0" name="Google Shape;40;p9"/>
          <p:cNvSpPr txBox="1"/>
          <p:nvPr>
            <p:ph idx="10" type="dt"/>
          </p:nvPr>
        </p:nvSpPr>
        <p:spPr>
          <a:xfrm>
            <a:off x="4848" y="64928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9"/>
          <p:cNvSpPr txBox="1"/>
          <p:nvPr>
            <p:ph idx="11" type="ftr"/>
          </p:nvPr>
        </p:nvSpPr>
        <p:spPr>
          <a:xfrm>
            <a:off x="4036218" y="6496699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9"/>
          <p:cNvSpPr txBox="1"/>
          <p:nvPr>
            <p:ph idx="12" type="sldNum"/>
          </p:nvPr>
        </p:nvSpPr>
        <p:spPr>
          <a:xfrm>
            <a:off x="9439189" y="646177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43" name="Google Shape;43;p9"/>
          <p:cNvSpPr txBox="1"/>
          <p:nvPr>
            <p:ph type="title"/>
          </p:nvPr>
        </p:nvSpPr>
        <p:spPr>
          <a:xfrm>
            <a:off x="4155440" y="315120"/>
            <a:ext cx="7766202" cy="29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nal-6">
  <p:cSld name="Internal-6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0"/>
          <p:cNvSpPr/>
          <p:nvPr>
            <p:ph idx="2" type="pic"/>
          </p:nvPr>
        </p:nvSpPr>
        <p:spPr>
          <a:xfrm>
            <a:off x="5183188" y="1396674"/>
            <a:ext cx="6172200" cy="4614394"/>
          </a:xfrm>
          <a:prstGeom prst="rect">
            <a:avLst/>
          </a:prstGeom>
          <a:noFill/>
          <a:ln>
            <a:noFill/>
          </a:ln>
        </p:spPr>
      </p:sp>
      <p:sp>
        <p:nvSpPr>
          <p:cNvPr id="46" name="Google Shape;46;p10"/>
          <p:cNvSpPr txBox="1"/>
          <p:nvPr>
            <p:ph idx="1" type="body"/>
          </p:nvPr>
        </p:nvSpPr>
        <p:spPr>
          <a:xfrm>
            <a:off x="839788" y="1396674"/>
            <a:ext cx="3932237" cy="4622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71616"/>
              </a:buClr>
              <a:buSzPts val="1424"/>
              <a:buFont typeface="Calibri"/>
              <a:buNone/>
              <a:defRPr b="0" i="0" sz="1600" u="none" cap="none" strike="noStrike">
                <a:solidFill>
                  <a:srgbClr val="17161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46"/>
              <a:buFont typeface="Calibri"/>
              <a:buNone/>
              <a:defRPr b="0" i="0" sz="14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068"/>
              <a:buFont typeface="Calibri"/>
              <a:buNone/>
              <a:defRPr b="0" i="0" sz="12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890"/>
              <a:buFont typeface="Calibri"/>
              <a:buNone/>
              <a:defRPr b="0" i="0" sz="1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890"/>
              <a:buFont typeface="Calibri"/>
              <a:buNone/>
              <a:defRPr b="0" i="0" sz="1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7" name="Google Shape;47;p10"/>
          <p:cNvSpPr txBox="1"/>
          <p:nvPr>
            <p:ph idx="10" type="dt"/>
          </p:nvPr>
        </p:nvSpPr>
        <p:spPr>
          <a:xfrm>
            <a:off x="4848" y="64928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0"/>
          <p:cNvSpPr txBox="1"/>
          <p:nvPr>
            <p:ph idx="11" type="ftr"/>
          </p:nvPr>
        </p:nvSpPr>
        <p:spPr>
          <a:xfrm>
            <a:off x="4036218" y="6496699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0"/>
          <p:cNvSpPr txBox="1"/>
          <p:nvPr>
            <p:ph idx="12" type="sldNum"/>
          </p:nvPr>
        </p:nvSpPr>
        <p:spPr>
          <a:xfrm>
            <a:off x="9439189" y="646177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50" name="Google Shape;50;p10"/>
          <p:cNvSpPr txBox="1"/>
          <p:nvPr>
            <p:ph type="title"/>
          </p:nvPr>
        </p:nvSpPr>
        <p:spPr>
          <a:xfrm>
            <a:off x="4155440" y="315120"/>
            <a:ext cx="7766202" cy="29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">
  <p:cSld name="Back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1"/>
          <p:cNvSpPr txBox="1"/>
          <p:nvPr>
            <p:ph idx="10" type="dt"/>
          </p:nvPr>
        </p:nvSpPr>
        <p:spPr>
          <a:xfrm>
            <a:off x="4848" y="64928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1"/>
          <p:cNvSpPr txBox="1"/>
          <p:nvPr>
            <p:ph idx="11" type="ftr"/>
          </p:nvPr>
        </p:nvSpPr>
        <p:spPr>
          <a:xfrm>
            <a:off x="4036218" y="6496699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11"/>
          <p:cNvSpPr txBox="1"/>
          <p:nvPr>
            <p:ph idx="12" type="sldNum"/>
          </p:nvPr>
        </p:nvSpPr>
        <p:spPr>
          <a:xfrm>
            <a:off x="9439189" y="646177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55" name="Google Shape;55;p11"/>
          <p:cNvSpPr txBox="1"/>
          <p:nvPr>
            <p:ph type="ctrTitle"/>
          </p:nvPr>
        </p:nvSpPr>
        <p:spPr>
          <a:xfrm>
            <a:off x="5372101" y="2736056"/>
            <a:ext cx="5874216" cy="18833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Calibri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1"/>
          <p:cNvSpPr txBox="1"/>
          <p:nvPr>
            <p:ph idx="1" type="subTitle"/>
          </p:nvPr>
        </p:nvSpPr>
        <p:spPr>
          <a:xfrm>
            <a:off x="5372101" y="4810336"/>
            <a:ext cx="5874215" cy="668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136"/>
              <a:buFont typeface="Calibri"/>
              <a:buNone/>
              <a:defRPr b="0" i="0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780"/>
              <a:buFont typeface="Calibri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2"/>
              <a:buFont typeface="Calibri"/>
              <a:buNone/>
              <a:defRPr b="0" i="0" sz="1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24"/>
              <a:buFont typeface="Calibri"/>
              <a:buNone/>
              <a:defRPr b="0" i="0" sz="16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24"/>
              <a:buFont typeface="Calibri"/>
              <a:buNone/>
              <a:defRPr b="0" i="0" sz="16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pic>
        <p:nvPicPr>
          <p:cNvPr id="57" name="Google Shape;57;p11" title="Back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" y="0"/>
            <a:ext cx="12182390" cy="68525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Back">
  <p:cSld name="1_Back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" y="0"/>
            <a:ext cx="12182389" cy="6852594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2"/>
          <p:cNvSpPr txBox="1"/>
          <p:nvPr>
            <p:ph idx="10" type="dt"/>
          </p:nvPr>
        </p:nvSpPr>
        <p:spPr>
          <a:xfrm>
            <a:off x="4848" y="64928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2"/>
          <p:cNvSpPr txBox="1"/>
          <p:nvPr>
            <p:ph idx="11" type="ftr"/>
          </p:nvPr>
        </p:nvSpPr>
        <p:spPr>
          <a:xfrm>
            <a:off x="4036218" y="6496699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12"/>
          <p:cNvSpPr txBox="1"/>
          <p:nvPr>
            <p:ph idx="12" type="sldNum"/>
          </p:nvPr>
        </p:nvSpPr>
        <p:spPr>
          <a:xfrm>
            <a:off x="9439189" y="646177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63" name="Google Shape;63;p12"/>
          <p:cNvSpPr txBox="1"/>
          <p:nvPr>
            <p:ph type="ctrTitle"/>
          </p:nvPr>
        </p:nvSpPr>
        <p:spPr>
          <a:xfrm>
            <a:off x="5372101" y="2736056"/>
            <a:ext cx="5874216" cy="18833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Calibri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2"/>
          <p:cNvSpPr txBox="1"/>
          <p:nvPr>
            <p:ph idx="1" type="subTitle"/>
          </p:nvPr>
        </p:nvSpPr>
        <p:spPr>
          <a:xfrm>
            <a:off x="5372101" y="4810336"/>
            <a:ext cx="5874215" cy="668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136"/>
              <a:buFont typeface="Calibri"/>
              <a:buNone/>
              <a:defRPr b="0" i="0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780"/>
              <a:buFont typeface="Calibri"/>
              <a:buNone/>
              <a:defRPr b="0" i="0" sz="2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2"/>
              <a:buFont typeface="Calibri"/>
              <a:buNone/>
              <a:defRPr b="0" i="0" sz="1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24"/>
              <a:buFont typeface="Calibri"/>
              <a:buNone/>
              <a:defRPr b="0" i="0" sz="16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24"/>
              <a:buFont typeface="Calibri"/>
              <a:buNone/>
              <a:defRPr b="0" i="0" sz="16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10" Type="http://schemas.openxmlformats.org/officeDocument/2006/relationships/theme" Target="../theme/theme2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"/>
          <p:cNvSpPr txBox="1"/>
          <p:nvPr>
            <p:ph idx="10" type="dt"/>
          </p:nvPr>
        </p:nvSpPr>
        <p:spPr>
          <a:xfrm>
            <a:off x="4848" y="64928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" name="Google Shape;11;p4"/>
          <p:cNvSpPr txBox="1"/>
          <p:nvPr>
            <p:ph idx="11" type="ftr"/>
          </p:nvPr>
        </p:nvSpPr>
        <p:spPr>
          <a:xfrm>
            <a:off x="4036218" y="6496699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4"/>
          <p:cNvSpPr txBox="1"/>
          <p:nvPr>
            <p:ph idx="12" type="sldNum"/>
          </p:nvPr>
        </p:nvSpPr>
        <p:spPr>
          <a:xfrm>
            <a:off x="9439189" y="646177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3" name="Google Shape;13;p4"/>
          <p:cNvSpPr txBox="1"/>
          <p:nvPr>
            <p:ph type="title"/>
          </p:nvPr>
        </p:nvSpPr>
        <p:spPr>
          <a:xfrm>
            <a:off x="3639741" y="315120"/>
            <a:ext cx="8281901" cy="29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None/>
              <a:defRPr b="1" i="0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pic>
        <p:nvPicPr>
          <p:cNvPr id="14" name="Google Shape;14;p4" title="Internal.png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"/>
          <p:cNvSpPr txBox="1"/>
          <p:nvPr>
            <p:ph type="ctrTitle"/>
          </p:nvPr>
        </p:nvSpPr>
        <p:spPr>
          <a:xfrm>
            <a:off x="5372101" y="2736056"/>
            <a:ext cx="5874216" cy="18833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32B1"/>
              </a:buClr>
              <a:buSzPts val="48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70" name="Google Shape;70;p1"/>
          <p:cNvSpPr txBox="1"/>
          <p:nvPr>
            <p:ph idx="1" type="subTitle"/>
          </p:nvPr>
        </p:nvSpPr>
        <p:spPr>
          <a:xfrm>
            <a:off x="5372101" y="4810336"/>
            <a:ext cx="5874215" cy="668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9BDD"/>
              </a:buClr>
              <a:buSzPts val="2136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"/>
          <p:cNvSpPr txBox="1"/>
          <p:nvPr>
            <p:ph type="title"/>
          </p:nvPr>
        </p:nvSpPr>
        <p:spPr>
          <a:xfrm>
            <a:off x="4036218" y="315120"/>
            <a:ext cx="7885424" cy="29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3"/>
          <p:cNvSpPr txBox="1"/>
          <p:nvPr>
            <p:ph type="title"/>
          </p:nvPr>
        </p:nvSpPr>
        <p:spPr>
          <a:xfrm>
            <a:off x="3964780" y="236539"/>
            <a:ext cx="8074819" cy="477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81" name="Google Shape;81;p3"/>
          <p:cNvSpPr txBox="1"/>
          <p:nvPr>
            <p:ph idx="1" type="body"/>
          </p:nvPr>
        </p:nvSpPr>
        <p:spPr>
          <a:xfrm>
            <a:off x="838200" y="2754312"/>
            <a:ext cx="10515600" cy="33750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70358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32B1"/>
              </a:buClr>
              <a:buSzPts val="2492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82" name="Google Shape;82;p3"/>
          <p:cNvSpPr txBox="1"/>
          <p:nvPr>
            <p:ph idx="2" type="body"/>
          </p:nvPr>
        </p:nvSpPr>
        <p:spPr>
          <a:xfrm>
            <a:off x="838200" y="1340919"/>
            <a:ext cx="10515600" cy="10675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32B1"/>
              </a:buClr>
              <a:buSzPts val="2492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ema di 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i Office">
  <a:themeElements>
    <a:clrScheme name="Blue-Cloud">
      <a:dk1>
        <a:srgbClr val="0032B1"/>
      </a:dk1>
      <a:lt1>
        <a:srgbClr val="FFFFFF"/>
      </a:lt1>
      <a:dk2>
        <a:srgbClr val="434845"/>
      </a:dk2>
      <a:lt2>
        <a:srgbClr val="E7E6E6"/>
      </a:lt2>
      <a:accent1>
        <a:srgbClr val="71A096"/>
      </a:accent1>
      <a:accent2>
        <a:srgbClr val="7E5E34"/>
      </a:accent2>
      <a:accent3>
        <a:srgbClr val="68615B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2022-06-16T09:41:17Z</dcterms:created>
  <dc:creator>Niccolò Zazzeri</dc:creator>
</cp:coreProperties>
</file>